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4" r:id="rId6"/>
    <p:sldId id="261" r:id="rId7"/>
    <p:sldId id="263" r:id="rId8"/>
  </p:sldIdLst>
  <p:sldSz cx="12192000" cy="6858000"/>
  <p:notesSz cx="6858000" cy="9144000"/>
  <p:custDataLst>
    <p:tags r:id="rId11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28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87858-751D-4860-B26E-C673DE7A2B2A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911A1B3B-47F7-4C66-A86C-218FA235F7AC}">
      <dgm:prSet phldrT="[Text]"/>
      <dgm:spPr/>
      <dgm:t>
        <a:bodyPr/>
        <a:lstStyle/>
        <a:p>
          <a:endParaRPr lang="fi-FI" dirty="0"/>
        </a:p>
      </dgm:t>
    </dgm:pt>
    <dgm:pt modelId="{E7872B1A-914D-4EC6-8147-19B0A59516B6}" type="parTrans" cxnId="{CEF85CB2-93F4-4CD2-917D-7D11411BD836}">
      <dgm:prSet/>
      <dgm:spPr/>
      <dgm:t>
        <a:bodyPr/>
        <a:lstStyle/>
        <a:p>
          <a:endParaRPr lang="fi-FI"/>
        </a:p>
      </dgm:t>
    </dgm:pt>
    <dgm:pt modelId="{044B90A5-29A7-4ED9-9445-9F29AB8C464B}" type="sibTrans" cxnId="{CEF85CB2-93F4-4CD2-917D-7D11411BD836}">
      <dgm:prSet/>
      <dgm:spPr/>
      <dgm:t>
        <a:bodyPr/>
        <a:lstStyle/>
        <a:p>
          <a:endParaRPr lang="fi-FI"/>
        </a:p>
      </dgm:t>
    </dgm:pt>
    <dgm:pt modelId="{90668D32-3893-4441-9F9F-88C9D15856E8}">
      <dgm:prSet phldrT="[Text]"/>
      <dgm:spPr/>
      <dgm:t>
        <a:bodyPr/>
        <a:lstStyle/>
        <a:p>
          <a:endParaRPr lang="fi-FI" dirty="0"/>
        </a:p>
      </dgm:t>
    </dgm:pt>
    <dgm:pt modelId="{3E0ABAE4-B535-49B9-B9BD-637696A9FFF8}" type="parTrans" cxnId="{DBF2A30F-6904-4353-B0BF-32C094AEF4AA}">
      <dgm:prSet/>
      <dgm:spPr/>
      <dgm:t>
        <a:bodyPr/>
        <a:lstStyle/>
        <a:p>
          <a:endParaRPr lang="fi-FI"/>
        </a:p>
      </dgm:t>
    </dgm:pt>
    <dgm:pt modelId="{48F57D2E-D473-4307-BBC7-C3982AF6108E}" type="sibTrans" cxnId="{DBF2A30F-6904-4353-B0BF-32C094AEF4AA}">
      <dgm:prSet/>
      <dgm:spPr/>
      <dgm:t>
        <a:bodyPr/>
        <a:lstStyle/>
        <a:p>
          <a:endParaRPr lang="fi-FI"/>
        </a:p>
      </dgm:t>
    </dgm:pt>
    <dgm:pt modelId="{371EADC4-8757-4EF4-894D-85F66FB137AA}" type="pres">
      <dgm:prSet presAssocID="{0F987858-751D-4860-B26E-C673DE7A2B2A}" presName="Name0" presStyleCnt="0">
        <dgm:presLayoutVars>
          <dgm:dir/>
          <dgm:resizeHandles val="exact"/>
        </dgm:presLayoutVars>
      </dgm:prSet>
      <dgm:spPr/>
    </dgm:pt>
    <dgm:pt modelId="{AA8351C7-D3D4-4E5E-A233-032B13F9198B}" type="pres">
      <dgm:prSet presAssocID="{0F987858-751D-4860-B26E-C673DE7A2B2A}" presName="fgShape" presStyleLbl="fgShp" presStyleIdx="0" presStyleCnt="1" custLinFactY="-200000" custLinFactNeighborX="1823" custLinFactNeighborY="-287420"/>
      <dgm:spPr/>
    </dgm:pt>
    <dgm:pt modelId="{786185F6-F27D-4AF2-A512-E4D0850A26F9}" type="pres">
      <dgm:prSet presAssocID="{0F987858-751D-4860-B26E-C673DE7A2B2A}" presName="linComp" presStyleCnt="0"/>
      <dgm:spPr/>
    </dgm:pt>
    <dgm:pt modelId="{EF861E33-6F0B-4031-9FE4-979A806E242D}" type="pres">
      <dgm:prSet presAssocID="{911A1B3B-47F7-4C66-A86C-218FA235F7AC}" presName="compNode" presStyleCnt="0"/>
      <dgm:spPr/>
    </dgm:pt>
    <dgm:pt modelId="{79A6620A-4912-46D8-A206-D2A38E40D4CC}" type="pres">
      <dgm:prSet presAssocID="{911A1B3B-47F7-4C66-A86C-218FA235F7AC}" presName="bkgdShape" presStyleLbl="node1" presStyleIdx="0" presStyleCnt="2" custLinFactNeighborX="-2672" custLinFactNeighborY="-2261"/>
      <dgm:spPr/>
    </dgm:pt>
    <dgm:pt modelId="{27952DCB-42CB-41E9-8C82-7F80772D2F84}" type="pres">
      <dgm:prSet presAssocID="{911A1B3B-47F7-4C66-A86C-218FA235F7AC}" presName="nodeTx" presStyleLbl="node1" presStyleIdx="0" presStyleCnt="2">
        <dgm:presLayoutVars>
          <dgm:bulletEnabled val="1"/>
        </dgm:presLayoutVars>
      </dgm:prSet>
      <dgm:spPr/>
    </dgm:pt>
    <dgm:pt modelId="{D84E568B-C14E-4E1C-B398-56E7F213DD66}" type="pres">
      <dgm:prSet presAssocID="{911A1B3B-47F7-4C66-A86C-218FA235F7AC}" presName="invisiNode" presStyleLbl="node1" presStyleIdx="0" presStyleCnt="2"/>
      <dgm:spPr/>
    </dgm:pt>
    <dgm:pt modelId="{89B38FCF-BB39-42C3-A889-292E409F9F49}" type="pres">
      <dgm:prSet presAssocID="{911A1B3B-47F7-4C66-A86C-218FA235F7AC}" presName="imagNode" presStyleLbl="fgImgPlace1" presStyleIdx="0" presStyleCnt="2" custLinFactY="46436" custLinFactNeighborX="3903" custLinFactNeighborY="100000"/>
      <dgm:spPr/>
    </dgm:pt>
    <dgm:pt modelId="{08795B48-9CA5-4CE3-935E-E2D2565ACE2A}" type="pres">
      <dgm:prSet presAssocID="{044B90A5-29A7-4ED9-9445-9F29AB8C464B}" presName="sibTrans" presStyleLbl="sibTrans2D1" presStyleIdx="0" presStyleCnt="0"/>
      <dgm:spPr/>
    </dgm:pt>
    <dgm:pt modelId="{F6F23CED-A76E-404D-978A-5D3E03C74A72}" type="pres">
      <dgm:prSet presAssocID="{90668D32-3893-4441-9F9F-88C9D15856E8}" presName="compNode" presStyleCnt="0"/>
      <dgm:spPr/>
    </dgm:pt>
    <dgm:pt modelId="{DFB8966D-9D4C-46CC-81A0-8F5E1D6B47DD}" type="pres">
      <dgm:prSet presAssocID="{90668D32-3893-4441-9F9F-88C9D15856E8}" presName="bkgdShape" presStyleLbl="node1" presStyleIdx="1" presStyleCnt="2"/>
      <dgm:spPr/>
    </dgm:pt>
    <dgm:pt modelId="{4324042A-40A1-48BB-9D9F-56C64EB3170A}" type="pres">
      <dgm:prSet presAssocID="{90668D32-3893-4441-9F9F-88C9D15856E8}" presName="nodeTx" presStyleLbl="node1" presStyleIdx="1" presStyleCnt="2">
        <dgm:presLayoutVars>
          <dgm:bulletEnabled val="1"/>
        </dgm:presLayoutVars>
      </dgm:prSet>
      <dgm:spPr/>
    </dgm:pt>
    <dgm:pt modelId="{713743ED-6553-4840-B919-B3F5F2F64073}" type="pres">
      <dgm:prSet presAssocID="{90668D32-3893-4441-9F9F-88C9D15856E8}" presName="invisiNode" presStyleLbl="node1" presStyleIdx="1" presStyleCnt="2"/>
      <dgm:spPr/>
    </dgm:pt>
    <dgm:pt modelId="{F9C65A85-4D8F-41FD-93E4-F81115F8A22F}" type="pres">
      <dgm:prSet presAssocID="{90668D32-3893-4441-9F9F-88C9D15856E8}" presName="imagNode" presStyleLbl="fgImgPlace1" presStyleIdx="1" presStyleCnt="2" custLinFactY="43204" custLinFactNeighborX="-5881" custLinFactNeighborY="100000"/>
      <dgm:spPr/>
    </dgm:pt>
  </dgm:ptLst>
  <dgm:cxnLst>
    <dgm:cxn modelId="{DCFE1A52-15AF-4871-86C5-DBDEE2218290}" type="presOf" srcId="{044B90A5-29A7-4ED9-9445-9F29AB8C464B}" destId="{08795B48-9CA5-4CE3-935E-E2D2565ACE2A}" srcOrd="0" destOrd="0" presId="urn:microsoft.com/office/officeart/2005/8/layout/hList7"/>
    <dgm:cxn modelId="{B60C3F84-BCCF-4E90-BDC4-37B089914904}" type="presOf" srcId="{0F987858-751D-4860-B26E-C673DE7A2B2A}" destId="{371EADC4-8757-4EF4-894D-85F66FB137AA}" srcOrd="0" destOrd="0" presId="urn:microsoft.com/office/officeart/2005/8/layout/hList7"/>
    <dgm:cxn modelId="{DBF2A30F-6904-4353-B0BF-32C094AEF4AA}" srcId="{0F987858-751D-4860-B26E-C673DE7A2B2A}" destId="{90668D32-3893-4441-9F9F-88C9D15856E8}" srcOrd="1" destOrd="0" parTransId="{3E0ABAE4-B535-49B9-B9BD-637696A9FFF8}" sibTransId="{48F57D2E-D473-4307-BBC7-C3982AF6108E}"/>
    <dgm:cxn modelId="{38A74319-E7F6-4CE8-9B0E-C4D00AA2C46F}" type="presOf" srcId="{90668D32-3893-4441-9F9F-88C9D15856E8}" destId="{4324042A-40A1-48BB-9D9F-56C64EB3170A}" srcOrd="1" destOrd="0" presId="urn:microsoft.com/office/officeart/2005/8/layout/hList7"/>
    <dgm:cxn modelId="{CEF85CB2-93F4-4CD2-917D-7D11411BD836}" srcId="{0F987858-751D-4860-B26E-C673DE7A2B2A}" destId="{911A1B3B-47F7-4C66-A86C-218FA235F7AC}" srcOrd="0" destOrd="0" parTransId="{E7872B1A-914D-4EC6-8147-19B0A59516B6}" sibTransId="{044B90A5-29A7-4ED9-9445-9F29AB8C464B}"/>
    <dgm:cxn modelId="{4766CC7D-A4F5-4DDF-BA0A-C32D82E1D978}" type="presOf" srcId="{911A1B3B-47F7-4C66-A86C-218FA235F7AC}" destId="{27952DCB-42CB-41E9-8C82-7F80772D2F84}" srcOrd="1" destOrd="0" presId="urn:microsoft.com/office/officeart/2005/8/layout/hList7"/>
    <dgm:cxn modelId="{76C2B124-39F7-45F5-88ED-44E2BB17A80A}" type="presOf" srcId="{90668D32-3893-4441-9F9F-88C9D15856E8}" destId="{DFB8966D-9D4C-46CC-81A0-8F5E1D6B47DD}" srcOrd="0" destOrd="0" presId="urn:microsoft.com/office/officeart/2005/8/layout/hList7"/>
    <dgm:cxn modelId="{D780EE5B-FB01-4350-8231-30CB9A339AEE}" type="presOf" srcId="{911A1B3B-47F7-4C66-A86C-218FA235F7AC}" destId="{79A6620A-4912-46D8-A206-D2A38E40D4CC}" srcOrd="0" destOrd="0" presId="urn:microsoft.com/office/officeart/2005/8/layout/hList7"/>
    <dgm:cxn modelId="{C3ADD309-ECE1-4864-8E43-F9A8F4E0E84C}" type="presParOf" srcId="{371EADC4-8757-4EF4-894D-85F66FB137AA}" destId="{AA8351C7-D3D4-4E5E-A233-032B13F9198B}" srcOrd="0" destOrd="0" presId="urn:microsoft.com/office/officeart/2005/8/layout/hList7"/>
    <dgm:cxn modelId="{5CA9CD9D-E87F-4E21-9021-8FFB88EFD457}" type="presParOf" srcId="{371EADC4-8757-4EF4-894D-85F66FB137AA}" destId="{786185F6-F27D-4AF2-A512-E4D0850A26F9}" srcOrd="1" destOrd="0" presId="urn:microsoft.com/office/officeart/2005/8/layout/hList7"/>
    <dgm:cxn modelId="{59C8B730-7609-4584-8058-5BB57B567ED7}" type="presParOf" srcId="{786185F6-F27D-4AF2-A512-E4D0850A26F9}" destId="{EF861E33-6F0B-4031-9FE4-979A806E242D}" srcOrd="0" destOrd="0" presId="urn:microsoft.com/office/officeart/2005/8/layout/hList7"/>
    <dgm:cxn modelId="{6114BDDC-0F4A-4CD2-AE68-2252B6A8301E}" type="presParOf" srcId="{EF861E33-6F0B-4031-9FE4-979A806E242D}" destId="{79A6620A-4912-46D8-A206-D2A38E40D4CC}" srcOrd="0" destOrd="0" presId="urn:microsoft.com/office/officeart/2005/8/layout/hList7"/>
    <dgm:cxn modelId="{E013A948-3621-499C-972D-A8E3B2809EB0}" type="presParOf" srcId="{EF861E33-6F0B-4031-9FE4-979A806E242D}" destId="{27952DCB-42CB-41E9-8C82-7F80772D2F84}" srcOrd="1" destOrd="0" presId="urn:microsoft.com/office/officeart/2005/8/layout/hList7"/>
    <dgm:cxn modelId="{3187CBC1-904F-431C-B3CF-C3719187AD1F}" type="presParOf" srcId="{EF861E33-6F0B-4031-9FE4-979A806E242D}" destId="{D84E568B-C14E-4E1C-B398-56E7F213DD66}" srcOrd="2" destOrd="0" presId="urn:microsoft.com/office/officeart/2005/8/layout/hList7"/>
    <dgm:cxn modelId="{BF7E2A08-23EC-42EE-8F74-0514B238BCDC}" type="presParOf" srcId="{EF861E33-6F0B-4031-9FE4-979A806E242D}" destId="{89B38FCF-BB39-42C3-A889-292E409F9F49}" srcOrd="3" destOrd="0" presId="urn:microsoft.com/office/officeart/2005/8/layout/hList7"/>
    <dgm:cxn modelId="{DFB6D3E6-BA39-4200-85FE-3A013921F6CE}" type="presParOf" srcId="{786185F6-F27D-4AF2-A512-E4D0850A26F9}" destId="{08795B48-9CA5-4CE3-935E-E2D2565ACE2A}" srcOrd="1" destOrd="0" presId="urn:microsoft.com/office/officeart/2005/8/layout/hList7"/>
    <dgm:cxn modelId="{30E76E2E-D43F-4AB1-8D75-42378BCA5BDF}" type="presParOf" srcId="{786185F6-F27D-4AF2-A512-E4D0850A26F9}" destId="{F6F23CED-A76E-404D-978A-5D3E03C74A72}" srcOrd="2" destOrd="0" presId="urn:microsoft.com/office/officeart/2005/8/layout/hList7"/>
    <dgm:cxn modelId="{AE693DE6-2A54-47F3-99D3-852B83D44A21}" type="presParOf" srcId="{F6F23CED-A76E-404D-978A-5D3E03C74A72}" destId="{DFB8966D-9D4C-46CC-81A0-8F5E1D6B47DD}" srcOrd="0" destOrd="0" presId="urn:microsoft.com/office/officeart/2005/8/layout/hList7"/>
    <dgm:cxn modelId="{811A24B6-674A-438B-80B0-795B5DF4A4B8}" type="presParOf" srcId="{F6F23CED-A76E-404D-978A-5D3E03C74A72}" destId="{4324042A-40A1-48BB-9D9F-56C64EB3170A}" srcOrd="1" destOrd="0" presId="urn:microsoft.com/office/officeart/2005/8/layout/hList7"/>
    <dgm:cxn modelId="{F8F60CBE-A477-4415-A359-B8F5957CDF48}" type="presParOf" srcId="{F6F23CED-A76E-404D-978A-5D3E03C74A72}" destId="{713743ED-6553-4840-B919-B3F5F2F64073}" srcOrd="2" destOrd="0" presId="urn:microsoft.com/office/officeart/2005/8/layout/hList7"/>
    <dgm:cxn modelId="{582B0DD8-B686-411C-8D78-14497C04CD8F}" type="presParOf" srcId="{F6F23CED-A76E-404D-978A-5D3E03C74A72}" destId="{F9C65A85-4D8F-41FD-93E4-F81115F8A22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71729-71E7-426F-AEC8-93570902523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5DC8A8AA-C1EF-4792-8080-C9E4D0EC1D74}">
      <dgm:prSet phldrT="[Text]"/>
      <dgm:spPr>
        <a:ln>
          <a:solidFill>
            <a:schemeClr val="accent5">
              <a:hueOff val="-6758543"/>
              <a:satOff val="-17419"/>
              <a:lumOff val="-11765"/>
              <a:alpha val="0"/>
            </a:schemeClr>
          </a:solidFill>
        </a:ln>
      </dgm:spPr>
      <dgm:t>
        <a:bodyPr/>
        <a:lstStyle/>
        <a:p>
          <a:r>
            <a:rPr lang="fi-FI" dirty="0" err="1"/>
            <a:t>Background</a:t>
          </a:r>
          <a:r>
            <a:rPr lang="fi-FI" dirty="0"/>
            <a:t> IP </a:t>
          </a:r>
        </a:p>
      </dgm:t>
    </dgm:pt>
    <dgm:pt modelId="{9433960D-4829-49D9-9353-E874D9AB96C7}" type="parTrans" cxnId="{9F378E54-343D-4299-AFC0-F898E7E91AF0}">
      <dgm:prSet/>
      <dgm:spPr/>
      <dgm:t>
        <a:bodyPr/>
        <a:lstStyle/>
        <a:p>
          <a:endParaRPr lang="fi-FI"/>
        </a:p>
      </dgm:t>
    </dgm:pt>
    <dgm:pt modelId="{319DDF80-3D35-4291-A7B3-6B62330A38DA}" type="sibTrans" cxnId="{9F378E54-343D-4299-AFC0-F898E7E91AF0}">
      <dgm:prSet/>
      <dgm:spPr/>
      <dgm:t>
        <a:bodyPr/>
        <a:lstStyle/>
        <a:p>
          <a:endParaRPr lang="fi-FI"/>
        </a:p>
      </dgm:t>
    </dgm:pt>
    <dgm:pt modelId="{9C57B4F9-544A-464F-A9CB-68C04EF9CC6C}">
      <dgm:prSet phldrT="[Text]"/>
      <dgm:spPr/>
      <dgm:t>
        <a:bodyPr/>
        <a:lstStyle/>
        <a:p>
          <a:r>
            <a:rPr lang="fi-FI" dirty="0" err="1"/>
            <a:t>Overlaps</a:t>
          </a:r>
          <a:r>
            <a:rPr lang="fi-FI" dirty="0"/>
            <a:t> </a:t>
          </a:r>
        </a:p>
      </dgm:t>
    </dgm:pt>
    <dgm:pt modelId="{9CAAB1B4-1E43-4680-B9CC-94BB6F3EBFDF}" type="sibTrans" cxnId="{3A90E7FF-9E23-4E3E-93DE-F74AF4DDFA39}">
      <dgm:prSet/>
      <dgm:spPr/>
      <dgm:t>
        <a:bodyPr/>
        <a:lstStyle/>
        <a:p>
          <a:endParaRPr lang="fi-FI"/>
        </a:p>
      </dgm:t>
    </dgm:pt>
    <dgm:pt modelId="{C2CEA98F-D1E4-46C6-9AAA-F4842DF60087}" type="parTrans" cxnId="{3A90E7FF-9E23-4E3E-93DE-F74AF4DDFA39}">
      <dgm:prSet/>
      <dgm:spPr/>
      <dgm:t>
        <a:bodyPr/>
        <a:lstStyle/>
        <a:p>
          <a:endParaRPr lang="fi-FI"/>
        </a:p>
      </dgm:t>
    </dgm:pt>
    <dgm:pt modelId="{8A3C9C16-5358-4EE7-A3D9-5717F23549BF}">
      <dgm:prSet phldrT="[Text]"/>
      <dgm:spPr/>
      <dgm:t>
        <a:bodyPr/>
        <a:lstStyle/>
        <a:p>
          <a:r>
            <a:rPr lang="fi-FI" dirty="0" err="1"/>
            <a:t>Foreground</a:t>
          </a:r>
          <a:r>
            <a:rPr lang="fi-FI" dirty="0"/>
            <a:t> IP</a:t>
          </a:r>
        </a:p>
      </dgm:t>
    </dgm:pt>
    <dgm:pt modelId="{0E1630A6-FA61-46DB-82B5-D8FD8FD68BF4}" type="sibTrans" cxnId="{F2C2A3AC-AADA-44E2-A5AB-CA35C884EA5A}">
      <dgm:prSet/>
      <dgm:spPr/>
      <dgm:t>
        <a:bodyPr/>
        <a:lstStyle/>
        <a:p>
          <a:endParaRPr lang="fi-FI"/>
        </a:p>
      </dgm:t>
    </dgm:pt>
    <dgm:pt modelId="{A247CCDF-818D-421A-B059-7C4C792E7537}" type="parTrans" cxnId="{F2C2A3AC-AADA-44E2-A5AB-CA35C884EA5A}">
      <dgm:prSet/>
      <dgm:spPr/>
      <dgm:t>
        <a:bodyPr/>
        <a:lstStyle/>
        <a:p>
          <a:endParaRPr lang="fi-FI"/>
        </a:p>
      </dgm:t>
    </dgm:pt>
    <dgm:pt modelId="{3B2FCC47-5D66-42C4-AEB2-F17EB30CE574}" type="pres">
      <dgm:prSet presAssocID="{BC271729-71E7-426F-AEC8-93570902523E}" presName="Name0" presStyleCnt="0">
        <dgm:presLayoutVars>
          <dgm:chMax val="7"/>
          <dgm:chPref val="7"/>
          <dgm:dir/>
        </dgm:presLayoutVars>
      </dgm:prSet>
      <dgm:spPr/>
    </dgm:pt>
    <dgm:pt modelId="{7D1E49F7-8406-48AF-8A71-98E6D4AE3A99}" type="pres">
      <dgm:prSet presAssocID="{BC271729-71E7-426F-AEC8-93570902523E}" presName="Name1" presStyleCnt="0"/>
      <dgm:spPr/>
    </dgm:pt>
    <dgm:pt modelId="{4A41AAFC-6D6C-4053-B3FE-3B0D6BE56870}" type="pres">
      <dgm:prSet presAssocID="{BC271729-71E7-426F-AEC8-93570902523E}" presName="cycle" presStyleCnt="0"/>
      <dgm:spPr/>
    </dgm:pt>
    <dgm:pt modelId="{8688279C-E984-458F-9B7D-74334EC8E189}" type="pres">
      <dgm:prSet presAssocID="{BC271729-71E7-426F-AEC8-93570902523E}" presName="srcNode" presStyleLbl="node1" presStyleIdx="0" presStyleCnt="3"/>
      <dgm:spPr/>
    </dgm:pt>
    <dgm:pt modelId="{9E1CFE7E-1067-4A55-87C3-54FF04398C11}" type="pres">
      <dgm:prSet presAssocID="{BC271729-71E7-426F-AEC8-93570902523E}" presName="conn" presStyleLbl="parChTrans1D2" presStyleIdx="0" presStyleCnt="1" custLinFactNeighborX="5646" custLinFactNeighborY="1613"/>
      <dgm:spPr/>
    </dgm:pt>
    <dgm:pt modelId="{DF0DEC5C-4CD9-4745-95EE-84BEE7D93988}" type="pres">
      <dgm:prSet presAssocID="{BC271729-71E7-426F-AEC8-93570902523E}" presName="extraNode" presStyleLbl="node1" presStyleIdx="0" presStyleCnt="3"/>
      <dgm:spPr/>
    </dgm:pt>
    <dgm:pt modelId="{A13DE0B3-D674-496B-9702-7E36422BC3F5}" type="pres">
      <dgm:prSet presAssocID="{BC271729-71E7-426F-AEC8-93570902523E}" presName="dstNode" presStyleLbl="node1" presStyleIdx="0" presStyleCnt="3"/>
      <dgm:spPr/>
    </dgm:pt>
    <dgm:pt modelId="{E6510738-9F16-4F5F-B99A-EF66E20E26BB}" type="pres">
      <dgm:prSet presAssocID="{8A3C9C16-5358-4EE7-A3D9-5717F23549BF}" presName="text_1" presStyleLbl="node1" presStyleIdx="0" presStyleCnt="3" custLinFactNeighborX="19177" custLinFactNeighborY="-15391">
        <dgm:presLayoutVars>
          <dgm:bulletEnabled val="1"/>
        </dgm:presLayoutVars>
      </dgm:prSet>
      <dgm:spPr/>
    </dgm:pt>
    <dgm:pt modelId="{044736B7-522D-497B-8243-EB09C696000F}" type="pres">
      <dgm:prSet presAssocID="{8A3C9C16-5358-4EE7-A3D9-5717F23549BF}" presName="accent_1" presStyleCnt="0"/>
      <dgm:spPr/>
    </dgm:pt>
    <dgm:pt modelId="{D9752F58-B92B-4840-B0CF-533DD3AD9F17}" type="pres">
      <dgm:prSet presAssocID="{8A3C9C16-5358-4EE7-A3D9-5717F23549BF}" presName="accentRepeatNode" presStyleLbl="solidFgAcc1" presStyleIdx="0" presStyleCnt="3"/>
      <dgm:spPr/>
    </dgm:pt>
    <dgm:pt modelId="{872FB347-7016-4769-B2D9-BC295AAA995B}" type="pres">
      <dgm:prSet presAssocID="{9C57B4F9-544A-464F-A9CB-68C04EF9CC6C}" presName="text_2" presStyleLbl="node1" presStyleIdx="1" presStyleCnt="3">
        <dgm:presLayoutVars>
          <dgm:bulletEnabled val="1"/>
        </dgm:presLayoutVars>
      </dgm:prSet>
      <dgm:spPr/>
    </dgm:pt>
    <dgm:pt modelId="{B60D962D-5D7E-4CA5-8D0D-CA286E4C48B5}" type="pres">
      <dgm:prSet presAssocID="{9C57B4F9-544A-464F-A9CB-68C04EF9CC6C}" presName="accent_2" presStyleCnt="0"/>
      <dgm:spPr/>
    </dgm:pt>
    <dgm:pt modelId="{8957DF4C-3691-4B81-96B4-14E92C815EE0}" type="pres">
      <dgm:prSet presAssocID="{9C57B4F9-544A-464F-A9CB-68C04EF9CC6C}" presName="accentRepeatNode" presStyleLbl="solidFgAcc1" presStyleIdx="1" presStyleCnt="3"/>
      <dgm:spPr/>
    </dgm:pt>
    <dgm:pt modelId="{380FBAD0-071C-41DE-88BB-BF7D5E16F9E9}" type="pres">
      <dgm:prSet presAssocID="{5DC8A8AA-C1EF-4792-8080-C9E4D0EC1D74}" presName="text_3" presStyleLbl="node1" presStyleIdx="2" presStyleCnt="3">
        <dgm:presLayoutVars>
          <dgm:bulletEnabled val="1"/>
        </dgm:presLayoutVars>
      </dgm:prSet>
      <dgm:spPr/>
    </dgm:pt>
    <dgm:pt modelId="{B5A43332-0C90-4523-87DF-33D81A8724CB}" type="pres">
      <dgm:prSet presAssocID="{5DC8A8AA-C1EF-4792-8080-C9E4D0EC1D74}" presName="accent_3" presStyleCnt="0"/>
      <dgm:spPr/>
    </dgm:pt>
    <dgm:pt modelId="{D526D53E-8C81-48F8-9646-4DA0607F0EF5}" type="pres">
      <dgm:prSet presAssocID="{5DC8A8AA-C1EF-4792-8080-C9E4D0EC1D74}" presName="accentRepeatNode" presStyleLbl="solidFgAcc1" presStyleIdx="2" presStyleCnt="3"/>
      <dgm:spPr/>
    </dgm:pt>
  </dgm:ptLst>
  <dgm:cxnLst>
    <dgm:cxn modelId="{7D604DB7-C6AA-4FE2-B1A4-612AB0E90124}" type="presOf" srcId="{BC271729-71E7-426F-AEC8-93570902523E}" destId="{3B2FCC47-5D66-42C4-AEB2-F17EB30CE574}" srcOrd="0" destOrd="0" presId="urn:microsoft.com/office/officeart/2008/layout/VerticalCurvedList"/>
    <dgm:cxn modelId="{3A90E7FF-9E23-4E3E-93DE-F74AF4DDFA39}" srcId="{BC271729-71E7-426F-AEC8-93570902523E}" destId="{9C57B4F9-544A-464F-A9CB-68C04EF9CC6C}" srcOrd="1" destOrd="0" parTransId="{C2CEA98F-D1E4-46C6-9AAA-F4842DF60087}" sibTransId="{9CAAB1B4-1E43-4680-B9CC-94BB6F3EBFDF}"/>
    <dgm:cxn modelId="{5E484749-4B11-4BB2-BC5B-0021FB2D5B95}" type="presOf" srcId="{8A3C9C16-5358-4EE7-A3D9-5717F23549BF}" destId="{E6510738-9F16-4F5F-B99A-EF66E20E26BB}" srcOrd="0" destOrd="0" presId="urn:microsoft.com/office/officeart/2008/layout/VerticalCurvedList"/>
    <dgm:cxn modelId="{43688A23-0010-417C-853C-EB0AECC816B3}" type="presOf" srcId="{9C57B4F9-544A-464F-A9CB-68C04EF9CC6C}" destId="{872FB347-7016-4769-B2D9-BC295AAA995B}" srcOrd="0" destOrd="0" presId="urn:microsoft.com/office/officeart/2008/layout/VerticalCurvedList"/>
    <dgm:cxn modelId="{9F378E54-343D-4299-AFC0-F898E7E91AF0}" srcId="{BC271729-71E7-426F-AEC8-93570902523E}" destId="{5DC8A8AA-C1EF-4792-8080-C9E4D0EC1D74}" srcOrd="2" destOrd="0" parTransId="{9433960D-4829-49D9-9353-E874D9AB96C7}" sibTransId="{319DDF80-3D35-4291-A7B3-6B62330A38DA}"/>
    <dgm:cxn modelId="{0F6C9CB3-16AF-4BE4-B276-5C6CEFE3236B}" type="presOf" srcId="{0E1630A6-FA61-46DB-82B5-D8FD8FD68BF4}" destId="{9E1CFE7E-1067-4A55-87C3-54FF04398C11}" srcOrd="0" destOrd="0" presId="urn:microsoft.com/office/officeart/2008/layout/VerticalCurvedList"/>
    <dgm:cxn modelId="{8FC4FE03-EFE1-41D1-AF8B-A9946CB570CC}" type="presOf" srcId="{5DC8A8AA-C1EF-4792-8080-C9E4D0EC1D74}" destId="{380FBAD0-071C-41DE-88BB-BF7D5E16F9E9}" srcOrd="0" destOrd="0" presId="urn:microsoft.com/office/officeart/2008/layout/VerticalCurvedList"/>
    <dgm:cxn modelId="{F2C2A3AC-AADA-44E2-A5AB-CA35C884EA5A}" srcId="{BC271729-71E7-426F-AEC8-93570902523E}" destId="{8A3C9C16-5358-4EE7-A3D9-5717F23549BF}" srcOrd="0" destOrd="0" parTransId="{A247CCDF-818D-421A-B059-7C4C792E7537}" sibTransId="{0E1630A6-FA61-46DB-82B5-D8FD8FD68BF4}"/>
    <dgm:cxn modelId="{8C03316F-4B80-4624-8B4E-91532DB12FD1}" type="presParOf" srcId="{3B2FCC47-5D66-42C4-AEB2-F17EB30CE574}" destId="{7D1E49F7-8406-48AF-8A71-98E6D4AE3A99}" srcOrd="0" destOrd="0" presId="urn:microsoft.com/office/officeart/2008/layout/VerticalCurvedList"/>
    <dgm:cxn modelId="{7E7667E7-42B8-41C7-A694-203A90E2EBC3}" type="presParOf" srcId="{7D1E49F7-8406-48AF-8A71-98E6D4AE3A99}" destId="{4A41AAFC-6D6C-4053-B3FE-3B0D6BE56870}" srcOrd="0" destOrd="0" presId="urn:microsoft.com/office/officeart/2008/layout/VerticalCurvedList"/>
    <dgm:cxn modelId="{264C4D70-A901-4C0D-AEAC-31F01F793044}" type="presParOf" srcId="{4A41AAFC-6D6C-4053-B3FE-3B0D6BE56870}" destId="{8688279C-E984-458F-9B7D-74334EC8E189}" srcOrd="0" destOrd="0" presId="urn:microsoft.com/office/officeart/2008/layout/VerticalCurvedList"/>
    <dgm:cxn modelId="{BF665BFF-D516-47B6-B28B-83546F28EBAC}" type="presParOf" srcId="{4A41AAFC-6D6C-4053-B3FE-3B0D6BE56870}" destId="{9E1CFE7E-1067-4A55-87C3-54FF04398C11}" srcOrd="1" destOrd="0" presId="urn:microsoft.com/office/officeart/2008/layout/VerticalCurvedList"/>
    <dgm:cxn modelId="{BE36D4C6-E3E8-4348-8243-6FA64E92694E}" type="presParOf" srcId="{4A41AAFC-6D6C-4053-B3FE-3B0D6BE56870}" destId="{DF0DEC5C-4CD9-4745-95EE-84BEE7D93988}" srcOrd="2" destOrd="0" presId="urn:microsoft.com/office/officeart/2008/layout/VerticalCurvedList"/>
    <dgm:cxn modelId="{CDB6F10B-4283-41B7-9075-D9B5EA3D3094}" type="presParOf" srcId="{4A41AAFC-6D6C-4053-B3FE-3B0D6BE56870}" destId="{A13DE0B3-D674-496B-9702-7E36422BC3F5}" srcOrd="3" destOrd="0" presId="urn:microsoft.com/office/officeart/2008/layout/VerticalCurvedList"/>
    <dgm:cxn modelId="{EF86E482-266F-40F9-81A3-2161DA68343F}" type="presParOf" srcId="{7D1E49F7-8406-48AF-8A71-98E6D4AE3A99}" destId="{E6510738-9F16-4F5F-B99A-EF66E20E26BB}" srcOrd="1" destOrd="0" presId="urn:microsoft.com/office/officeart/2008/layout/VerticalCurvedList"/>
    <dgm:cxn modelId="{14B51F36-D64E-4B5D-9EDF-F80561C04960}" type="presParOf" srcId="{7D1E49F7-8406-48AF-8A71-98E6D4AE3A99}" destId="{044736B7-522D-497B-8243-EB09C696000F}" srcOrd="2" destOrd="0" presId="urn:microsoft.com/office/officeart/2008/layout/VerticalCurvedList"/>
    <dgm:cxn modelId="{7F00165B-6D0C-4FC7-BD00-CD89D988C3BF}" type="presParOf" srcId="{044736B7-522D-497B-8243-EB09C696000F}" destId="{D9752F58-B92B-4840-B0CF-533DD3AD9F17}" srcOrd="0" destOrd="0" presId="urn:microsoft.com/office/officeart/2008/layout/VerticalCurvedList"/>
    <dgm:cxn modelId="{51AD0EEA-9BEA-4F24-A88E-138D525FCD90}" type="presParOf" srcId="{7D1E49F7-8406-48AF-8A71-98E6D4AE3A99}" destId="{872FB347-7016-4769-B2D9-BC295AAA995B}" srcOrd="3" destOrd="0" presId="urn:microsoft.com/office/officeart/2008/layout/VerticalCurvedList"/>
    <dgm:cxn modelId="{D2665731-B7CF-46A9-A7B7-F1ED98C4D932}" type="presParOf" srcId="{7D1E49F7-8406-48AF-8A71-98E6D4AE3A99}" destId="{B60D962D-5D7E-4CA5-8D0D-CA286E4C48B5}" srcOrd="4" destOrd="0" presId="urn:microsoft.com/office/officeart/2008/layout/VerticalCurvedList"/>
    <dgm:cxn modelId="{ACBCFEF7-E0F6-484B-AF38-3B87B626BEF3}" type="presParOf" srcId="{B60D962D-5D7E-4CA5-8D0D-CA286E4C48B5}" destId="{8957DF4C-3691-4B81-96B4-14E92C815EE0}" srcOrd="0" destOrd="0" presId="urn:microsoft.com/office/officeart/2008/layout/VerticalCurvedList"/>
    <dgm:cxn modelId="{4021B507-2D16-4574-963A-B6BA6843F268}" type="presParOf" srcId="{7D1E49F7-8406-48AF-8A71-98E6D4AE3A99}" destId="{380FBAD0-071C-41DE-88BB-BF7D5E16F9E9}" srcOrd="5" destOrd="0" presId="urn:microsoft.com/office/officeart/2008/layout/VerticalCurvedList"/>
    <dgm:cxn modelId="{FD929608-BD5C-4518-8012-E9FA2609A1C6}" type="presParOf" srcId="{7D1E49F7-8406-48AF-8A71-98E6D4AE3A99}" destId="{B5A43332-0C90-4523-87DF-33D81A8724CB}" srcOrd="6" destOrd="0" presId="urn:microsoft.com/office/officeart/2008/layout/VerticalCurvedList"/>
    <dgm:cxn modelId="{9D57CE55-685B-4CFD-A586-B99AFAE503F2}" type="presParOf" srcId="{B5A43332-0C90-4523-87DF-33D81A8724CB}" destId="{D526D53E-8C81-48F8-9646-4DA0607F0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6620A-4912-46D8-A206-D2A38E40D4CC}">
      <dsp:nvSpPr>
        <dsp:cNvPr id="0" name=""/>
        <dsp:cNvSpPr/>
      </dsp:nvSpPr>
      <dsp:spPr>
        <a:xfrm>
          <a:off x="0" y="0"/>
          <a:ext cx="3100450" cy="27955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900" kern="1200" dirty="0"/>
        </a:p>
      </dsp:txBody>
      <dsp:txXfrm>
        <a:off x="0" y="1118210"/>
        <a:ext cx="3100450" cy="1118210"/>
      </dsp:txXfrm>
    </dsp:sp>
    <dsp:sp modelId="{89B38FCF-BB39-42C3-A889-292E409F9F49}">
      <dsp:nvSpPr>
        <dsp:cNvPr id="0" name=""/>
        <dsp:cNvSpPr/>
      </dsp:nvSpPr>
      <dsp:spPr>
        <a:xfrm>
          <a:off x="1123810" y="1530919"/>
          <a:ext cx="930910" cy="93091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8966D-9D4C-46CC-81A0-8F5E1D6B47DD}">
      <dsp:nvSpPr>
        <dsp:cNvPr id="0" name=""/>
        <dsp:cNvSpPr/>
      </dsp:nvSpPr>
      <dsp:spPr>
        <a:xfrm>
          <a:off x="3196170" y="0"/>
          <a:ext cx="3100450" cy="279552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900" kern="1200" dirty="0"/>
        </a:p>
      </dsp:txBody>
      <dsp:txXfrm>
        <a:off x="3196170" y="1118210"/>
        <a:ext cx="3100450" cy="1118210"/>
      </dsp:txXfrm>
    </dsp:sp>
    <dsp:sp modelId="{F9C65A85-4D8F-41FD-93E4-F81115F8A22F}">
      <dsp:nvSpPr>
        <dsp:cNvPr id="0" name=""/>
        <dsp:cNvSpPr/>
      </dsp:nvSpPr>
      <dsp:spPr>
        <a:xfrm>
          <a:off x="4226193" y="1500832"/>
          <a:ext cx="930910" cy="930910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351C7-D3D4-4E5E-A233-032B13F9198B}">
      <dsp:nvSpPr>
        <dsp:cNvPr id="0" name=""/>
        <dsp:cNvSpPr/>
      </dsp:nvSpPr>
      <dsp:spPr>
        <a:xfrm>
          <a:off x="357622" y="192527"/>
          <a:ext cx="5795381" cy="419329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CFE7E-1067-4A55-87C3-54FF04398C11}">
      <dsp:nvSpPr>
        <dsp:cNvPr id="0" name=""/>
        <dsp:cNvSpPr/>
      </dsp:nvSpPr>
      <dsp:spPr>
        <a:xfrm>
          <a:off x="-5137262" y="-626981"/>
          <a:ext cx="6558504" cy="6558504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10738-9F16-4F5F-B99A-EF66E20E26BB}">
      <dsp:nvSpPr>
        <dsp:cNvPr id="0" name=""/>
        <dsp:cNvSpPr/>
      </dsp:nvSpPr>
      <dsp:spPr>
        <a:xfrm>
          <a:off x="743437" y="447796"/>
          <a:ext cx="3154005" cy="9743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 dirty="0" err="1"/>
            <a:t>Foreground</a:t>
          </a:r>
          <a:r>
            <a:rPr lang="fi-FI" sz="3100" kern="1200" dirty="0"/>
            <a:t> IP</a:t>
          </a:r>
        </a:p>
      </dsp:txBody>
      <dsp:txXfrm>
        <a:off x="743437" y="447796"/>
        <a:ext cx="3154005" cy="974360"/>
      </dsp:txXfrm>
    </dsp:sp>
    <dsp:sp modelId="{D9752F58-B92B-4840-B0CF-533DD3AD9F17}">
      <dsp:nvSpPr>
        <dsp:cNvPr id="0" name=""/>
        <dsp:cNvSpPr/>
      </dsp:nvSpPr>
      <dsp:spPr>
        <a:xfrm>
          <a:off x="67230" y="475965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FB347-7016-4769-B2D9-BC295AAA995B}">
      <dsp:nvSpPr>
        <dsp:cNvPr id="0" name=""/>
        <dsp:cNvSpPr/>
      </dsp:nvSpPr>
      <dsp:spPr>
        <a:xfrm>
          <a:off x="1030386" y="2059301"/>
          <a:ext cx="2799825" cy="97436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 dirty="0" err="1"/>
            <a:t>Overlaps</a:t>
          </a:r>
          <a:r>
            <a:rPr lang="fi-FI" sz="3100" kern="1200" dirty="0"/>
            <a:t> </a:t>
          </a:r>
        </a:p>
      </dsp:txBody>
      <dsp:txXfrm>
        <a:off x="1030386" y="2059301"/>
        <a:ext cx="2799825" cy="974360"/>
      </dsp:txXfrm>
    </dsp:sp>
    <dsp:sp modelId="{8957DF4C-3691-4B81-96B4-14E92C815EE0}">
      <dsp:nvSpPr>
        <dsp:cNvPr id="0" name=""/>
        <dsp:cNvSpPr/>
      </dsp:nvSpPr>
      <dsp:spPr>
        <a:xfrm>
          <a:off x="421411" y="1937506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FBAD0-071C-41DE-88BB-BF7D5E16F9E9}">
      <dsp:nvSpPr>
        <dsp:cNvPr id="0" name=""/>
        <dsp:cNvSpPr/>
      </dsp:nvSpPr>
      <dsp:spPr>
        <a:xfrm>
          <a:off x="676206" y="3520842"/>
          <a:ext cx="3154005" cy="97436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 dirty="0" err="1"/>
            <a:t>Background</a:t>
          </a:r>
          <a:r>
            <a:rPr lang="fi-FI" sz="3100" kern="1200" dirty="0"/>
            <a:t> IP </a:t>
          </a:r>
        </a:p>
      </dsp:txBody>
      <dsp:txXfrm>
        <a:off x="676206" y="3520842"/>
        <a:ext cx="3154005" cy="974360"/>
      </dsp:txXfrm>
    </dsp:sp>
    <dsp:sp modelId="{D526D53E-8C81-48F8-9646-4DA0607F0EF5}">
      <dsp:nvSpPr>
        <dsp:cNvPr id="0" name=""/>
        <dsp:cNvSpPr/>
      </dsp:nvSpPr>
      <dsp:spPr>
        <a:xfrm>
          <a:off x="67230" y="3399047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 slide Helsinki - One 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9600" y="273600"/>
            <a:ext cx="10972800" cy="1144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[Thank you!/Tack!/Kiitos!]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3AB7-5265-4F55-88B8-2979083AA293}" type="datetime1">
              <a:rPr lang="fi-FI" smtClean="0"/>
              <a:t>4.6.2018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E5AF-BB07-4CA1-B9D4-7DB262E47B7A}" type="slidenum">
              <a:rPr lang="fi-FI" smtClean="0"/>
              <a:t>‹N°›</a:t>
            </a:fld>
            <a:endParaRPr lang="fi-FI"/>
          </a:p>
        </p:txBody>
      </p:sp>
      <p:sp>
        <p:nvSpPr>
          <p:cNvPr id="18" name="Rectangle 17"/>
          <p:cNvSpPr/>
          <p:nvPr/>
        </p:nvSpPr>
        <p:spPr>
          <a:xfrm>
            <a:off x="681600" y="4748592"/>
            <a:ext cx="4992000" cy="9233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800" noProof="1">
                <a:solidFill>
                  <a:srgbClr val="535353"/>
                </a:solidFill>
              </a:rPr>
              <a:t>Keskuskatu 7A </a:t>
            </a:r>
          </a:p>
          <a:p>
            <a:r>
              <a:rPr lang="en-US" sz="1800" noProof="1">
                <a:solidFill>
                  <a:srgbClr val="535353"/>
                </a:solidFill>
              </a:rPr>
              <a:t>00100</a:t>
            </a:r>
            <a:r>
              <a:rPr lang="en-US" sz="1800" baseline="0" noProof="1">
                <a:solidFill>
                  <a:srgbClr val="535353"/>
                </a:solidFill>
              </a:rPr>
              <a:t> Helsinki </a:t>
            </a:r>
          </a:p>
          <a:p>
            <a:r>
              <a:rPr lang="en-US" sz="1800" baseline="0" noProof="1">
                <a:solidFill>
                  <a:srgbClr val="535353"/>
                </a:solidFill>
              </a:rPr>
              <a:t>Finland</a:t>
            </a:r>
            <a:endParaRPr lang="en-US" sz="2000" noProof="1">
              <a:solidFill>
                <a:srgbClr val="535353"/>
              </a:solidFill>
            </a:endParaRPr>
          </a:p>
        </p:txBody>
      </p:sp>
      <p:sp>
        <p:nvSpPr>
          <p:cNvPr id="26" name="Name and Title"/>
          <p:cNvSpPr>
            <a:spLocks noGrp="1"/>
          </p:cNvSpPr>
          <p:nvPr>
            <p:ph type="body" sz="quarter" idx="50" hasCustomPrompt="1"/>
          </p:nvPr>
        </p:nvSpPr>
        <p:spPr>
          <a:xfrm>
            <a:off x="681600" y="1689600"/>
            <a:ext cx="3840000" cy="3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891" indent="-342891">
              <a:lnSpc>
                <a:spcPts val="1733"/>
              </a:lnSpc>
              <a:buNone/>
              <a:defRPr lang="en-US" sz="1800" b="1" baseline="0" dirty="0" smtClean="0">
                <a:solidFill>
                  <a:srgbClr val="535353"/>
                </a:solidFill>
                <a:latin typeface="+mn-lt"/>
              </a:defRPr>
            </a:lvl1pPr>
          </a:lstStyle>
          <a:p>
            <a:pPr marL="0" lvl="0" indent="0">
              <a:spcBef>
                <a:spcPts val="0"/>
              </a:spcBef>
            </a:pPr>
            <a:r>
              <a:rPr lang="en-US" dirty="0"/>
              <a:t>[Owner’s name and title]</a:t>
            </a:r>
          </a:p>
        </p:txBody>
      </p:sp>
      <p:sp>
        <p:nvSpPr>
          <p:cNvPr id="22" name="Group"/>
          <p:cNvSpPr>
            <a:spLocks noGrp="1"/>
          </p:cNvSpPr>
          <p:nvPr>
            <p:ph type="body" sz="quarter" idx="49" hasCustomPrompt="1"/>
          </p:nvPr>
        </p:nvSpPr>
        <p:spPr>
          <a:xfrm>
            <a:off x="681600" y="1968000"/>
            <a:ext cx="3840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practice group]</a:t>
            </a:r>
          </a:p>
        </p:txBody>
      </p:sp>
      <p:sp>
        <p:nvSpPr>
          <p:cNvPr id="23" name="Picture Placeholder 39"/>
          <p:cNvSpPr>
            <a:spLocks noGrp="1"/>
          </p:cNvSpPr>
          <p:nvPr>
            <p:ph type="pic" sz="quarter" idx="58"/>
          </p:nvPr>
        </p:nvSpPr>
        <p:spPr>
          <a:xfrm>
            <a:off x="4608000" y="1689600"/>
            <a:ext cx="1080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51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4" name="Contact"/>
          <p:cNvSpPr>
            <a:spLocks noGrp="1"/>
          </p:cNvSpPr>
          <p:nvPr>
            <p:ph type="body" sz="quarter" idx="60" hasCustomPrompt="1"/>
          </p:nvPr>
        </p:nvSpPr>
        <p:spPr>
          <a:xfrm>
            <a:off x="681600" y="2816475"/>
            <a:ext cx="3840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b="1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Kontakti / Kontakt / Contact</a:t>
            </a:r>
          </a:p>
        </p:txBody>
      </p:sp>
      <p:sp>
        <p:nvSpPr>
          <p:cNvPr id="30" name="Tel"/>
          <p:cNvSpPr>
            <a:spLocks noGrp="1"/>
          </p:cNvSpPr>
          <p:nvPr>
            <p:ph type="body" sz="quarter" idx="53" hasCustomPrompt="1"/>
          </p:nvPr>
        </p:nvSpPr>
        <p:spPr>
          <a:xfrm>
            <a:off x="681600" y="3144143"/>
            <a:ext cx="3840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telephone]</a:t>
            </a:r>
          </a:p>
        </p:txBody>
      </p:sp>
      <p:sp>
        <p:nvSpPr>
          <p:cNvPr id="31" name="Fax"/>
          <p:cNvSpPr>
            <a:spLocks noGrp="1"/>
          </p:cNvSpPr>
          <p:nvPr>
            <p:ph type="body" sz="quarter" idx="54" hasCustomPrompt="1"/>
          </p:nvPr>
        </p:nvSpPr>
        <p:spPr>
          <a:xfrm>
            <a:off x="681600" y="3470844"/>
            <a:ext cx="4992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fax]</a:t>
            </a:r>
          </a:p>
        </p:txBody>
      </p:sp>
      <p:sp>
        <p:nvSpPr>
          <p:cNvPr id="29" name="Email"/>
          <p:cNvSpPr>
            <a:spLocks noGrp="1"/>
          </p:cNvSpPr>
          <p:nvPr>
            <p:ph type="body" sz="quarter" idx="35" hasCustomPrompt="1"/>
          </p:nvPr>
        </p:nvSpPr>
        <p:spPr>
          <a:xfrm>
            <a:off x="681600" y="3797507"/>
            <a:ext cx="4992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email]</a:t>
            </a:r>
          </a:p>
        </p:txBody>
      </p:sp>
    </p:spTree>
    <p:extLst>
      <p:ext uri="{BB962C8B-B14F-4D97-AF65-F5344CB8AC3E}">
        <p14:creationId xmlns:p14="http://schemas.microsoft.com/office/powerpoint/2010/main" val="11926771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Anna Haapanen, Dr. 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Attorney, Roschier </a:t>
            </a:r>
          </a:p>
          <a:p>
            <a:pPr marL="0" indent="0" algn="ctr">
              <a:buNone/>
            </a:pPr>
            <a:endParaRPr lang="fr-FR" sz="2000" b="1" dirty="0"/>
          </a:p>
          <a:p>
            <a:pPr marL="0" indent="0" algn="ctr">
              <a:buNone/>
            </a:pPr>
            <a:r>
              <a:rPr lang="fr-FR" sz="2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Disruptive technologies and cross vertical convergence - </a:t>
            </a: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How to manage IP </a:t>
            </a:r>
            <a:r>
              <a:rPr lang="fr-FR" sz="2000" b="1" dirty="0" err="1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rights</a:t>
            </a: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27931"/>
            <a:ext cx="10515600" cy="51284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Disruptive technologies </a:t>
            </a:r>
          </a:p>
          <a:p>
            <a:pPr lvl="1"/>
            <a:r>
              <a:rPr lang="en-US" dirty="0" err="1"/>
              <a:t>IoT</a:t>
            </a:r>
            <a:r>
              <a:rPr lang="en-US" dirty="0"/>
              <a:t>, robotics, artificial intelligence, virtual reality, 3D printing, big data, data analytics, machine learning, digital health, biological breakthroughs (targeted genome editing)…</a:t>
            </a:r>
          </a:p>
          <a:p>
            <a:r>
              <a:rPr lang="en-US" dirty="0"/>
              <a:t>Application of (IP) laws in transformation</a:t>
            </a:r>
          </a:p>
          <a:p>
            <a:pPr lvl="1"/>
            <a:r>
              <a:rPr lang="en-US" dirty="0"/>
              <a:t>New IP rights and/or new ways of managing IP rights?  </a:t>
            </a:r>
          </a:p>
          <a:p>
            <a:pPr lvl="1"/>
            <a:r>
              <a:rPr lang="en-US" dirty="0"/>
              <a:t>Fragmentation of IP landscape? </a:t>
            </a:r>
          </a:p>
          <a:p>
            <a:r>
              <a:rPr lang="en-US" dirty="0"/>
              <a:t>Overlapping IP and/or other rights </a:t>
            </a:r>
          </a:p>
          <a:p>
            <a:pPr lvl="1"/>
            <a:r>
              <a:rPr lang="en-US" dirty="0"/>
              <a:t>Copyrights, trade secrets, patents, designs, trademarks, other rights</a:t>
            </a:r>
          </a:p>
          <a:p>
            <a:r>
              <a:rPr lang="en-US" dirty="0"/>
              <a:t>Liability questions </a:t>
            </a:r>
          </a:p>
          <a:p>
            <a:pPr lvl="1"/>
            <a:r>
              <a:rPr lang="en-US" dirty="0"/>
              <a:t>Various theories such as contract or tort</a:t>
            </a:r>
          </a:p>
          <a:p>
            <a:pPr lvl="1"/>
            <a:r>
              <a:rPr lang="en-US" dirty="0"/>
              <a:t>Errors in software, security/safety risks, expectation of privacy? </a:t>
            </a:r>
          </a:p>
          <a:p>
            <a:pPr marL="0" indent="0">
              <a:buNone/>
            </a:pP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Disruptive technologies and IP challenges</a:t>
            </a:r>
          </a:p>
        </p:txBody>
      </p:sp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Industry </a:t>
            </a:r>
            <a:r>
              <a:rPr lang="fi-FI" dirty="0" err="1"/>
              <a:t>drivers</a:t>
            </a:r>
            <a:r>
              <a:rPr lang="fi-FI" dirty="0"/>
              <a:t> and </a:t>
            </a:r>
            <a:r>
              <a:rPr lang="fi-FI" dirty="0" err="1"/>
              <a:t>examples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 txBox="1">
            <a:spLocks/>
          </p:cNvSpPr>
          <p:nvPr/>
        </p:nvSpPr>
        <p:spPr>
          <a:xfrm>
            <a:off x="838200" y="1403797"/>
            <a:ext cx="10515600" cy="47731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Over 100 million lines of code in just one car?</a:t>
            </a:r>
          </a:p>
          <a:p>
            <a:r>
              <a:rPr lang="en-US" dirty="0"/>
              <a:t>Joint development, acquisitions and exploitation of IP </a:t>
            </a:r>
          </a:p>
          <a:p>
            <a:r>
              <a:rPr lang="en-US" dirty="0"/>
              <a:t>Key control points in complex IP contracting </a:t>
            </a:r>
          </a:p>
          <a:p>
            <a:pPr lvl="1"/>
            <a:r>
              <a:rPr lang="en-US" sz="2600" dirty="0"/>
              <a:t>Joint collaboration agreements</a:t>
            </a:r>
          </a:p>
          <a:p>
            <a:pPr lvl="1"/>
            <a:r>
              <a:rPr lang="en-US" sz="2600" dirty="0"/>
              <a:t>Business transfers and/or share deals </a:t>
            </a:r>
          </a:p>
          <a:p>
            <a:r>
              <a:rPr lang="en-US" dirty="0"/>
              <a:t>Car industry partnering with technology leaders </a:t>
            </a:r>
          </a:p>
          <a:p>
            <a:pPr lvl="1"/>
            <a:r>
              <a:rPr lang="en-US" sz="2600" dirty="0"/>
              <a:t>Collaboration between car manufacturers and leading tech companies </a:t>
            </a:r>
          </a:p>
          <a:p>
            <a:pPr lvl="2"/>
            <a:r>
              <a:rPr lang="en-US" sz="2200" dirty="0"/>
              <a:t>Numerous examples such as Toyota and Microsoft </a:t>
            </a:r>
          </a:p>
          <a:p>
            <a:pPr lvl="2"/>
            <a:r>
              <a:rPr lang="en-US" sz="2600" dirty="0"/>
              <a:t>Licensing of patented technology for new fields of use </a:t>
            </a:r>
          </a:p>
          <a:p>
            <a:pPr lvl="1"/>
            <a:r>
              <a:rPr lang="en-US" sz="2600" dirty="0"/>
              <a:t>Connected cars, self-driving technology, artificial intelligence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600" dirty="0"/>
          </a:p>
          <a:p>
            <a:pPr lvl="1"/>
            <a:endParaRPr lang="en-US" dirty="0"/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062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666"/>
            <a:ext cx="10515600" cy="718266"/>
          </a:xfrm>
        </p:spPr>
        <p:txBody>
          <a:bodyPr>
            <a:normAutofit/>
          </a:bodyPr>
          <a:lstStyle/>
          <a:p>
            <a:r>
              <a:rPr lang="en-US" dirty="0"/>
              <a:t>Partnering and convergence - how to manage IP rights? 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 txBox="1">
            <a:spLocks/>
          </p:cNvSpPr>
          <p:nvPr/>
        </p:nvSpPr>
        <p:spPr>
          <a:xfrm>
            <a:off x="838200" y="1468192"/>
            <a:ext cx="10515600" cy="4708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Joint collaboration arrangements</a:t>
            </a:r>
          </a:p>
          <a:p>
            <a:pPr lvl="1"/>
            <a:r>
              <a:rPr lang="en-US" sz="2600" dirty="0"/>
              <a:t>Background IP  </a:t>
            </a:r>
          </a:p>
          <a:p>
            <a:pPr lvl="2"/>
            <a:r>
              <a:rPr lang="en-US" sz="2200" dirty="0"/>
              <a:t>Technology such as software (proprietary/open source), know-how, trade secrets and/or IP rights such as patents, copyrights, trademarks</a:t>
            </a:r>
          </a:p>
          <a:p>
            <a:pPr lvl="1"/>
            <a:r>
              <a:rPr lang="en-US" sz="2600" dirty="0"/>
              <a:t>Foreground IP </a:t>
            </a:r>
          </a:p>
          <a:p>
            <a:pPr lvl="2"/>
            <a:r>
              <a:rPr lang="en-US" sz="2200" dirty="0"/>
              <a:t>Use of Foreground IP in connection with </a:t>
            </a:r>
            <a:r>
              <a:rPr lang="en-US" sz="2200" b="1" i="1" dirty="0"/>
              <a:t>new ventures</a:t>
            </a:r>
            <a:r>
              <a:rPr lang="en-US" sz="2200" dirty="0"/>
              <a:t>? </a:t>
            </a:r>
          </a:p>
          <a:p>
            <a:pPr lvl="2"/>
            <a:r>
              <a:rPr lang="en-US" sz="2200" dirty="0"/>
              <a:t>Impact of Foreground IP on </a:t>
            </a:r>
            <a:r>
              <a:rPr lang="en-US" sz="2200" b="1" i="1" dirty="0"/>
              <a:t>old core business </a:t>
            </a:r>
            <a:r>
              <a:rPr lang="en-US" sz="2200" dirty="0"/>
              <a:t>of different verticals in ecosystem? </a:t>
            </a:r>
          </a:p>
          <a:p>
            <a:pPr lvl="1"/>
            <a:r>
              <a:rPr lang="en-US" sz="2600" dirty="0"/>
              <a:t>Division of markets through fields of use </a:t>
            </a:r>
          </a:p>
          <a:p>
            <a:pPr lvl="2"/>
            <a:r>
              <a:rPr lang="en-US" sz="2200" dirty="0"/>
              <a:t>Exclusive, sole and non-exclusive licenses</a:t>
            </a:r>
          </a:p>
          <a:p>
            <a:pPr lvl="2"/>
            <a:r>
              <a:rPr lang="en-US" sz="2200" dirty="0"/>
              <a:t>Freedom to operate </a:t>
            </a:r>
          </a:p>
          <a:p>
            <a:pPr lvl="2"/>
            <a:r>
              <a:rPr lang="en-US" sz="2200" dirty="0"/>
              <a:t>Non-competes </a:t>
            </a:r>
          </a:p>
          <a:p>
            <a:r>
              <a:rPr lang="en-US" dirty="0"/>
              <a:t>Also pure patent licensing in lieu of joint development </a:t>
            </a:r>
          </a:p>
          <a:p>
            <a:pPr marL="457200" lvl="1" indent="0">
              <a:buNone/>
            </a:pPr>
            <a:r>
              <a:rPr lang="en-US" sz="2600" dirty="0"/>
              <a:t> 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185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844"/>
            <a:ext cx="10515600" cy="988088"/>
          </a:xfrm>
        </p:spPr>
        <p:txBody>
          <a:bodyPr>
            <a:normAutofit fontScale="90000"/>
          </a:bodyPr>
          <a:lstStyle/>
          <a:p>
            <a:r>
              <a:rPr lang="fi-FI" dirty="0"/>
              <a:t>Cross </a:t>
            </a:r>
            <a:r>
              <a:rPr lang="fi-FI" dirty="0" err="1"/>
              <a:t>vertical</a:t>
            </a:r>
            <a:r>
              <a:rPr lang="fi-FI" dirty="0"/>
              <a:t> </a:t>
            </a:r>
            <a:r>
              <a:rPr lang="fi-FI" dirty="0" err="1"/>
              <a:t>convergence</a:t>
            </a:r>
            <a:r>
              <a:rPr lang="fi-FI" dirty="0"/>
              <a:t> </a:t>
            </a:r>
            <a:r>
              <a:rPr lang="fi-FI" dirty="0" err="1"/>
              <a:t>within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business </a:t>
            </a:r>
            <a:r>
              <a:rPr lang="fi-FI" dirty="0" err="1"/>
              <a:t>areas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Division of IP </a:t>
            </a:r>
            <a:r>
              <a:rPr lang="fi-FI" dirty="0" err="1"/>
              <a:t>rights</a:t>
            </a:r>
            <a:r>
              <a:rPr lang="fi-FI" dirty="0"/>
              <a:t> and </a:t>
            </a:r>
            <a:r>
              <a:rPr lang="fi-FI" dirty="0" err="1"/>
              <a:t>impact</a:t>
            </a:r>
            <a:r>
              <a:rPr lang="fi-FI" dirty="0"/>
              <a:t> on </a:t>
            </a:r>
            <a:r>
              <a:rPr lang="fi-FI" dirty="0" err="1"/>
              <a:t>core</a:t>
            </a:r>
            <a:r>
              <a:rPr lang="fi-FI" dirty="0"/>
              <a:t> and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businesses</a:t>
            </a:r>
            <a:r>
              <a:rPr lang="fi-FI" dirty="0"/>
              <a:t>?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65560449"/>
              </p:ext>
            </p:extLst>
          </p:nvPr>
        </p:nvGraphicFramePr>
        <p:xfrm>
          <a:off x="5156617" y="3342806"/>
          <a:ext cx="6299328" cy="279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7533272"/>
              </p:ext>
            </p:extLst>
          </p:nvPr>
        </p:nvGraphicFramePr>
        <p:xfrm>
          <a:off x="1033071" y="1383876"/>
          <a:ext cx="3897443" cy="509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087912" y="1777533"/>
            <a:ext cx="6265888" cy="1343072"/>
            <a:chOff x="0" y="559107"/>
            <a:chExt cx="3083991" cy="2236420"/>
          </a:xfrm>
        </p:grpSpPr>
        <p:sp>
          <p:nvSpPr>
            <p:cNvPr id="14" name="Rounded Rectangle 13"/>
            <p:cNvSpPr/>
            <p:nvPr/>
          </p:nvSpPr>
          <p:spPr>
            <a:xfrm>
              <a:off x="0" y="559107"/>
              <a:ext cx="3083991" cy="2236420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0" y="1118210"/>
              <a:ext cx="3083991" cy="1118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7368" tIns="277368" rIns="277368" bIns="277368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3900" kern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96263" y="2268586"/>
            <a:ext cx="5381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err="1">
                <a:solidFill>
                  <a:schemeClr val="bg1"/>
                </a:solidFill>
              </a:rPr>
              <a:t>Convergence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within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new</a:t>
            </a:r>
            <a:r>
              <a:rPr lang="fi-FI" sz="2400" b="1" dirty="0">
                <a:solidFill>
                  <a:schemeClr val="bg1"/>
                </a:solidFill>
              </a:rPr>
              <a:t> business </a:t>
            </a:r>
            <a:r>
              <a:rPr lang="fi-FI" sz="2400" b="1" dirty="0" err="1">
                <a:solidFill>
                  <a:schemeClr val="bg1"/>
                </a:solidFill>
              </a:rPr>
              <a:t>areas</a:t>
            </a:r>
            <a:r>
              <a:rPr lang="fi-FI" sz="24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1430" y="4332157"/>
            <a:ext cx="245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Core</a:t>
            </a:r>
            <a:r>
              <a:rPr lang="fi-FI" sz="2400" b="1" dirty="0">
                <a:solidFill>
                  <a:schemeClr val="bg1"/>
                </a:solidFill>
              </a:rPr>
              <a:t> Business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34138" y="4332157"/>
            <a:ext cx="25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err="1">
                <a:solidFill>
                  <a:schemeClr val="bg1"/>
                </a:solidFill>
              </a:rPr>
              <a:t>Core</a:t>
            </a:r>
            <a:r>
              <a:rPr lang="fi-FI" sz="2400" b="1" dirty="0">
                <a:solidFill>
                  <a:schemeClr val="bg1"/>
                </a:solidFill>
              </a:rPr>
              <a:t> Business </a:t>
            </a:r>
          </a:p>
        </p:txBody>
      </p:sp>
      <p:sp>
        <p:nvSpPr>
          <p:cNvPr id="20" name="Up-Down Arrow 19"/>
          <p:cNvSpPr/>
          <p:nvPr/>
        </p:nvSpPr>
        <p:spPr>
          <a:xfrm>
            <a:off x="6485743" y="2914249"/>
            <a:ext cx="484632" cy="1417908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Up-Down Arrow 20"/>
          <p:cNvSpPr/>
          <p:nvPr/>
        </p:nvSpPr>
        <p:spPr>
          <a:xfrm>
            <a:off x="9497568" y="2837020"/>
            <a:ext cx="484632" cy="1390206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54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control points in complex IP contracting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 txBox="1">
            <a:spLocks/>
          </p:cNvSpPr>
          <p:nvPr/>
        </p:nvSpPr>
        <p:spPr>
          <a:xfrm>
            <a:off x="838200" y="1609859"/>
            <a:ext cx="10515600" cy="45671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Business transfers and/or share deals</a:t>
            </a:r>
          </a:p>
          <a:p>
            <a:r>
              <a:rPr lang="en-US" dirty="0"/>
              <a:t>IP carve-outs </a:t>
            </a:r>
          </a:p>
          <a:p>
            <a:pPr lvl="1"/>
            <a:r>
              <a:rPr lang="en-US" sz="2600" dirty="0"/>
              <a:t>Scope of IP assets</a:t>
            </a:r>
          </a:p>
          <a:p>
            <a:pPr lvl="1"/>
            <a:r>
              <a:rPr lang="en-US" sz="2600" dirty="0"/>
              <a:t>Sufficiency of IP rights for the business  </a:t>
            </a:r>
          </a:p>
          <a:p>
            <a:r>
              <a:rPr lang="en-US" dirty="0"/>
              <a:t>IP warranties </a:t>
            </a:r>
          </a:p>
          <a:p>
            <a:r>
              <a:rPr lang="en-US" dirty="0"/>
              <a:t>Exploitation of data</a:t>
            </a:r>
          </a:p>
          <a:p>
            <a:pPr lvl="1"/>
            <a:r>
              <a:rPr lang="en-US" dirty="0"/>
              <a:t>Confidential information (trade secrets) </a:t>
            </a:r>
          </a:p>
          <a:p>
            <a:pPr lvl="1"/>
            <a:r>
              <a:rPr lang="en-US" dirty="0"/>
              <a:t>Personal data</a:t>
            </a:r>
          </a:p>
          <a:p>
            <a:pPr lvl="1"/>
            <a:r>
              <a:rPr lang="en-US" dirty="0"/>
              <a:t>Anonymized data</a:t>
            </a:r>
          </a:p>
          <a:p>
            <a:pPr lvl="1"/>
            <a:r>
              <a:rPr lang="en-US" dirty="0"/>
              <a:t>Other proprietary data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94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4656"/>
            <a:ext cx="10972800" cy="65956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Thank you! 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86248"/>
              </p:ext>
            </p:extLst>
          </p:nvPr>
        </p:nvGraphicFramePr>
        <p:xfrm>
          <a:off x="399392" y="1454045"/>
          <a:ext cx="11792608" cy="413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2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i-FI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Haapanen,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Doctor of Laws, is attorney at Roschier and member of the New York State Bar as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well as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Finnish Bar Association. 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specializes in IP, technology transactions and licensing with a particular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focus on FOSS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has been recognized among the leading IT lawyers in international legal directories. 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has a solid mix of in-house counsel and law firm experience and has been visiting lawyer at Supercell, SFLC (NYC), Accenture, Nokia and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Comptel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worked also as in-house counsel at Nokia's Open Source Legal and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Hantro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Anna holds LL.D. and LL.M. degrees from the University of Helsinki as well as LL.M. from Columbia University (New York) and M.Sc. Econ. from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Hanken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 of Economics. Anna has also attended Stanford University (California) as Visiting Senior Scholar. 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is Board Member at IFCLA, Local Representative of Finland at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ITechLaw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Member of the Delegation at the Finnish Bar Association. Anna has also acted as Chairman of the Finnish IT Law Association. Currently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Anna practices law in Sweden. </a:t>
                      </a:r>
                      <a:endParaRPr lang="fi-FI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baseline="0" dirty="0">
                          <a:solidFill>
                            <a:schemeClr val="accent2"/>
                          </a:solidFill>
                          <a:effectLst/>
                        </a:rPr>
                        <a:t>anna.haapanen@roschier.com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| +358 400 992 925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b="0" i="0" kern="12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kern="1200" dirty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" y="1454045"/>
            <a:ext cx="3182912" cy="314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41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557</Words>
  <Application>Microsoft Office PowerPoint</Application>
  <PresentationFormat>Grand écran</PresentationFormat>
  <Paragraphs>84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Gulim</vt:lpstr>
      <vt:lpstr>Arial</vt:lpstr>
      <vt:lpstr>Calibri</vt:lpstr>
      <vt:lpstr>Calibri Light</vt:lpstr>
      <vt:lpstr>Times New Roman</vt:lpstr>
      <vt:lpstr>Thème Office</vt:lpstr>
      <vt:lpstr>Présentation PowerPoint</vt:lpstr>
      <vt:lpstr>Disruptive technologies and IP challenges</vt:lpstr>
      <vt:lpstr>Industry drivers and examples</vt:lpstr>
      <vt:lpstr>Partnering and convergence - how to manage IP rights? </vt:lpstr>
      <vt:lpstr>Cross vertical convergence within new business areas  Division of IP rights and impact on core and new businesses?  </vt:lpstr>
      <vt:lpstr>Key control points in complex IP contracting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latournerie wolfrom</dc:creator>
  <cp:lastModifiedBy>lwa</cp:lastModifiedBy>
  <cp:revision>73</cp:revision>
  <dcterms:created xsi:type="dcterms:W3CDTF">2018-04-20T10:45:39Z</dcterms:created>
  <dcterms:modified xsi:type="dcterms:W3CDTF">2018-06-04T09:39:14Z</dcterms:modified>
</cp:coreProperties>
</file>